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6725-DF43-4495-A52C-BA327ED500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DCB-8BB8-47C3-936A-3B5D2856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2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6725-DF43-4495-A52C-BA327ED500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DDCB-8BB8-47C3-936A-3B5D28564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8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0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Ф2 Краевед</dc:creator>
  <cp:lastModifiedBy>Ф2 Краевед</cp:lastModifiedBy>
  <cp:revision>1</cp:revision>
  <dcterms:created xsi:type="dcterms:W3CDTF">2020-04-23T10:47:43Z</dcterms:created>
  <dcterms:modified xsi:type="dcterms:W3CDTF">2020-04-23T10:47:43Z</dcterms:modified>
</cp:coreProperties>
</file>